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</p:sldMasterIdLst>
  <p:notesMasterIdLst>
    <p:notesMasterId r:id="rId16"/>
  </p:notesMasterIdLst>
  <p:handoutMasterIdLst>
    <p:handoutMasterId r:id="rId17"/>
  </p:handoutMasterIdLst>
  <p:sldIdLst>
    <p:sldId id="534" r:id="rId3"/>
    <p:sldId id="693" r:id="rId4"/>
    <p:sldId id="694" r:id="rId5"/>
    <p:sldId id="695" r:id="rId6"/>
    <p:sldId id="696" r:id="rId7"/>
    <p:sldId id="700" r:id="rId8"/>
    <p:sldId id="701" r:id="rId9"/>
    <p:sldId id="704" r:id="rId10"/>
    <p:sldId id="702" r:id="rId11"/>
    <p:sldId id="703" r:id="rId12"/>
    <p:sldId id="697" r:id="rId13"/>
    <p:sldId id="698" r:id="rId14"/>
    <p:sldId id="699" r:id="rId15"/>
  </p:sldIdLst>
  <p:sldSz cx="9144000" cy="5143500" type="screen16x9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DA4BD4-50DE-4C7C-8DBE-1BDC20EA3A85}">
          <p14:sldIdLst>
            <p14:sldId id="534"/>
            <p14:sldId id="693"/>
            <p14:sldId id="694"/>
            <p14:sldId id="695"/>
            <p14:sldId id="696"/>
            <p14:sldId id="700"/>
            <p14:sldId id="701"/>
            <p14:sldId id="704"/>
            <p14:sldId id="702"/>
            <p14:sldId id="703"/>
            <p14:sldId id="697"/>
            <p14:sldId id="698"/>
            <p14:sldId id="6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29">
          <p15:clr>
            <a:srgbClr val="A4A3A4"/>
          </p15:clr>
        </p15:guide>
        <p15:guide id="4" orient="horz" pos="1519">
          <p15:clr>
            <a:srgbClr val="A4A3A4"/>
          </p15:clr>
        </p15:guide>
        <p15:guide id="5" pos="1648">
          <p15:clr>
            <a:srgbClr val="A4A3A4"/>
          </p15:clr>
        </p15:guide>
        <p15:guide id="6" pos="4741">
          <p15:clr>
            <a:srgbClr val="A4A3A4"/>
          </p15:clr>
        </p15:guide>
        <p15:guide id="7" pos="27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n, James" initials="NJ" lastIdx="5" clrIdx="0">
    <p:extLst/>
  </p:cmAuthor>
  <p:cmAuthor id="2" name="Weisner, Kevin" initials="WK" lastIdx="22" clrIdx="1">
    <p:extLst/>
  </p:cmAuthor>
  <p:cmAuthor id="3" name="James Nathan" initials="JN" lastIdx="23" clrIdx="2">
    <p:extLst/>
  </p:cmAuthor>
  <p:cmAuthor id="4" name="Kyle Bogucki" initials="" lastIdx="0" clrIdx="3"/>
  <p:cmAuthor id="5" name="James" initials="J" lastIdx="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9" autoAdjust="0"/>
    <p:restoredTop sz="96370" autoAdjust="0"/>
  </p:normalViewPr>
  <p:slideViewPr>
    <p:cSldViewPr snapToGrid="0" showGuides="1">
      <p:cViewPr varScale="1">
        <p:scale>
          <a:sx n="148" d="100"/>
          <a:sy n="148" d="100"/>
        </p:scale>
        <p:origin x="132" y="126"/>
      </p:cViewPr>
      <p:guideLst>
        <p:guide orient="horz" pos="1620"/>
        <p:guide pos="2880"/>
        <p:guide orient="horz" pos="729"/>
        <p:guide orient="horz" pos="1519"/>
        <p:guide pos="1648"/>
        <p:guide pos="4741"/>
        <p:guide pos="27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r">
              <a:defRPr sz="1200"/>
            </a:lvl1pPr>
          </a:lstStyle>
          <a:p>
            <a:fld id="{A1536E14-8A6D-A24C-94E0-BC65A589A7DA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r">
              <a:defRPr sz="1200"/>
            </a:lvl1pPr>
          </a:lstStyle>
          <a:p>
            <a:fld id="{BD3B76EB-5457-364D-8F9A-95EEE711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24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r">
              <a:defRPr sz="1200"/>
            </a:lvl1pPr>
          </a:lstStyle>
          <a:p>
            <a:fld id="{8A7413B8-DA6D-5C47-8EDD-222498934E25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6913"/>
            <a:ext cx="6205538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27" tIns="46464" rIns="92927" bIns="4646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21823"/>
            <a:ext cx="5563870" cy="4189095"/>
          </a:xfrm>
          <a:prstGeom prst="rect">
            <a:avLst/>
          </a:prstGeom>
        </p:spPr>
        <p:txBody>
          <a:bodyPr vert="horz" lIns="92927" tIns="46464" rIns="92927" bIns="4646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r">
              <a:defRPr sz="1200"/>
            </a:lvl1pPr>
          </a:lstStyle>
          <a:p>
            <a:fld id="{B9A61903-FB8D-044F-8722-35921CD7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29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3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0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6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2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1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800" dirty="0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7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7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22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61903-FB8D-044F-8722-35921CD73A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rrow bknd_re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74828" y="1581150"/>
            <a:ext cx="3510386" cy="1487332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algn="l">
              <a:lnSpc>
                <a:spcPct val="80000"/>
              </a:lnSpc>
              <a:defRPr sz="2400" b="1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174828" y="3149390"/>
            <a:ext cx="3523916" cy="5900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57251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63128"/>
            <a:ext cx="7467600" cy="765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838200" y="1"/>
            <a:ext cx="7469188" cy="234995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wrap="none" anchor="ctr"/>
          <a:lstStyle/>
          <a:p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838200" y="971550"/>
            <a:ext cx="7467600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7773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1305" y="1010801"/>
            <a:ext cx="9144000" cy="413269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9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165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2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latino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8"/>
          <a:stretch/>
        </p:blipFill>
        <p:spPr bwMode="auto">
          <a:xfrm>
            <a:off x="1305" y="0"/>
            <a:ext cx="9144000" cy="1010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6537" y="1354334"/>
            <a:ext cx="7622752" cy="2854523"/>
          </a:xfrm>
          <a:prstGeom prst="rect">
            <a:avLst/>
          </a:prstGeom>
        </p:spPr>
        <p:txBody>
          <a:bodyPr/>
          <a:lstStyle>
            <a:lvl1pPr marL="217289" indent="-217289"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 lang="en-US" sz="200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1pPr>
            <a:lvl2pPr marL="571500" indent="-217289">
              <a:buClr>
                <a:schemeClr val="accent4"/>
              </a:buClr>
              <a:buFont typeface="Arial" panose="020B0604020202020204" pitchFamily="34" charset="0"/>
              <a:buChar char="•"/>
              <a:defRPr lang="en-US" sz="175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2pPr>
            <a:lvl3pPr>
              <a:buClr>
                <a:schemeClr val="tx1"/>
              </a:buClr>
              <a:defRPr lang="en-US" sz="175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3pPr>
            <a:lvl4pPr>
              <a:buClr>
                <a:schemeClr val="tx1"/>
              </a:buClr>
              <a:defRPr lang="en-US" sz="175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4pPr>
            <a:lvl5pPr>
              <a:buClr>
                <a:schemeClr val="tx1"/>
              </a:buClr>
              <a:defRPr lang="en-US" sz="1750" b="0" kern="0" dirty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C:\Users\rgould\Desktop\logo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0"/>
          <a:stretch/>
        </p:blipFill>
        <p:spPr bwMode="auto">
          <a:xfrm>
            <a:off x="7084785" y="4686300"/>
            <a:ext cx="205921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 flipV="1">
            <a:off x="-99546" y="926486"/>
            <a:ext cx="9344396" cy="84316"/>
          </a:xfrm>
          <a:prstGeom prst="rect">
            <a:avLst/>
          </a:prstGeom>
          <a:gradFill>
            <a:gsLst>
              <a:gs pos="18772">
                <a:srgbClr val="FFEBB3"/>
              </a:gs>
              <a:gs pos="81232">
                <a:srgbClr val="FFE9AC"/>
              </a:gs>
              <a:gs pos="100000">
                <a:schemeClr val="accent4">
                  <a:lumMod val="75000"/>
                </a:schemeClr>
              </a:gs>
              <a:gs pos="52000">
                <a:schemeClr val="accent2"/>
              </a:gs>
              <a:gs pos="7922">
                <a:srgbClr val="FFF7DF">
                  <a:alpha val="0"/>
                </a:srgbClr>
              </a:gs>
              <a:gs pos="91667">
                <a:srgbClr val="FFF5DA">
                  <a:alpha val="0"/>
                </a:srgbClr>
              </a:gs>
              <a:gs pos="0">
                <a:schemeClr val="accent4">
                  <a:lumMod val="50000"/>
                </a:schemeClr>
              </a:gs>
            </a:gsLst>
            <a:lin ang="9600000" scaled="0"/>
          </a:gradFill>
          <a:ln w="57150">
            <a:gradFill>
              <a:gsLst>
                <a:gs pos="0">
                  <a:schemeClr val="accent4">
                    <a:lumMod val="50000"/>
                    <a:alpha val="31000"/>
                  </a:schemeClr>
                </a:gs>
                <a:gs pos="25000">
                  <a:schemeClr val="accent4">
                    <a:alpha val="81000"/>
                  </a:schemeClr>
                </a:gs>
                <a:gs pos="100000">
                  <a:schemeClr val="accent4">
                    <a:lumMod val="50000"/>
                    <a:alpha val="22000"/>
                  </a:schemeClr>
                </a:gs>
              </a:gsLst>
              <a:lin ang="10200000" scaled="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879482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1305" y="1010801"/>
            <a:ext cx="9144000" cy="413269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9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165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2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latino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8"/>
          <a:stretch/>
        </p:blipFill>
        <p:spPr bwMode="auto">
          <a:xfrm>
            <a:off x="1305" y="0"/>
            <a:ext cx="9144000" cy="1010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6537" y="1354334"/>
            <a:ext cx="7622752" cy="2854523"/>
          </a:xfrm>
          <a:prstGeom prst="rect">
            <a:avLst/>
          </a:prstGeom>
        </p:spPr>
        <p:txBody>
          <a:bodyPr/>
          <a:lstStyle>
            <a:lvl1pPr marL="217289" indent="-217289"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 lang="en-US" sz="200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1pPr>
            <a:lvl2pPr marL="571500" indent="-217289">
              <a:buClr>
                <a:schemeClr val="accent4"/>
              </a:buClr>
              <a:buFont typeface="Arial" panose="020B0604020202020204" pitchFamily="34" charset="0"/>
              <a:buChar char="•"/>
              <a:defRPr lang="en-US" sz="175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2pPr>
            <a:lvl3pPr>
              <a:buClr>
                <a:schemeClr val="tx1"/>
              </a:buClr>
              <a:defRPr lang="en-US" sz="175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3pPr>
            <a:lvl4pPr>
              <a:buClr>
                <a:schemeClr val="tx1"/>
              </a:buClr>
              <a:defRPr lang="en-US" sz="1750" b="0" kern="0" dirty="0" smtClean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4pPr>
            <a:lvl5pPr>
              <a:buClr>
                <a:schemeClr val="tx1"/>
              </a:buClr>
              <a:defRPr lang="en-US" sz="1750" b="0" kern="0" dirty="0">
                <a:solidFill>
                  <a:schemeClr val="bg2"/>
                </a:solidFill>
                <a:effectLst>
                  <a:outerShdw blurRad="1016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+mn-lt"/>
                <a:ea typeface="Century Gothic Bold" pitchFamily="34" charset="0"/>
                <a:cs typeface="Century Gothic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C:\Users\rgould\Desktop\logo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0"/>
          <a:stretch/>
        </p:blipFill>
        <p:spPr bwMode="auto">
          <a:xfrm>
            <a:off x="7084785" y="4686300"/>
            <a:ext cx="205921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 flipV="1">
            <a:off x="-99546" y="926486"/>
            <a:ext cx="9344396" cy="84316"/>
          </a:xfrm>
          <a:prstGeom prst="rect">
            <a:avLst/>
          </a:prstGeom>
          <a:gradFill>
            <a:gsLst>
              <a:gs pos="18772">
                <a:srgbClr val="FFEBB3"/>
              </a:gs>
              <a:gs pos="81232">
                <a:srgbClr val="FFE9AC"/>
              </a:gs>
              <a:gs pos="100000">
                <a:schemeClr val="accent4">
                  <a:lumMod val="75000"/>
                </a:schemeClr>
              </a:gs>
              <a:gs pos="52000">
                <a:schemeClr val="accent2"/>
              </a:gs>
              <a:gs pos="7922">
                <a:srgbClr val="FFF7DF">
                  <a:alpha val="0"/>
                </a:srgbClr>
              </a:gs>
              <a:gs pos="91667">
                <a:srgbClr val="FFF5DA">
                  <a:alpha val="0"/>
                </a:srgbClr>
              </a:gs>
              <a:gs pos="0">
                <a:schemeClr val="accent4">
                  <a:lumMod val="50000"/>
                </a:schemeClr>
              </a:gs>
            </a:gsLst>
            <a:lin ang="9600000" scaled="0"/>
          </a:gradFill>
          <a:ln w="57150">
            <a:gradFill>
              <a:gsLst>
                <a:gs pos="0">
                  <a:schemeClr val="accent4">
                    <a:lumMod val="50000"/>
                    <a:alpha val="31000"/>
                  </a:schemeClr>
                </a:gs>
                <a:gs pos="25000">
                  <a:schemeClr val="accent4">
                    <a:alpha val="81000"/>
                  </a:schemeClr>
                </a:gs>
                <a:gs pos="100000">
                  <a:schemeClr val="accent4">
                    <a:lumMod val="50000"/>
                    <a:alpha val="22000"/>
                  </a:schemeClr>
                </a:gs>
              </a:gsLst>
              <a:lin ang="10200000" scaled="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1897579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0"/>
            <a:ext cx="7469188" cy="234554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838200" y="971550"/>
            <a:ext cx="7467600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128"/>
            <a:ext cx="7467600" cy="765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0476" y="4777520"/>
            <a:ext cx="3848100" cy="266700"/>
          </a:xfrm>
        </p:spPr>
        <p:txBody>
          <a:bodyPr anchorCtr="0">
            <a:normAutofit/>
          </a:bodyPr>
          <a:lstStyle>
            <a:lvl1pPr algn="l">
              <a:defRPr sz="1350" cap="small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6738428" y="4446928"/>
            <a:ext cx="2422536" cy="18157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1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6630" y="4778343"/>
            <a:ext cx="1582737" cy="26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4599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12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1541" y="215835"/>
            <a:ext cx="7812087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>
              <a:defRPr sz="1600" b="1" spc="300">
                <a:solidFill>
                  <a:srgbClr val="3838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533" y="4721099"/>
            <a:ext cx="333908" cy="214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E999648-ACD5-7545-B06E-01F5E62218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602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129390128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aleño, Spain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14" t="4545" r="77" b="4545"/>
          <a:stretch/>
        </p:blipFill>
        <p:spPr>
          <a:xfrm>
            <a:off x="1" y="-1"/>
            <a:ext cx="6106332" cy="5143501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6" name="Picture 5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129390128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6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appuzha- Indi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4" name="Picture 3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31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22287204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" name="Picture 3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308"/>
            <a:ext cx="8229600" cy="32335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1541" y="215835"/>
            <a:ext cx="7812087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>
              <a:defRPr sz="1600" b="1" spc="300">
                <a:solidFill>
                  <a:srgbClr val="3838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533" y="4721099"/>
            <a:ext cx="333908" cy="214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E999648-ACD5-7545-B06E-01F5E62218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436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87242111_X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6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7" t="7453" r="15709" b="17414"/>
          <a:stretch/>
        </p:blipFill>
        <p:spPr>
          <a:xfrm>
            <a:off x="0" y="1"/>
            <a:ext cx="6261315" cy="5143500"/>
          </a:xfrm>
          <a:prstGeom prst="rect">
            <a:avLst/>
          </a:prstGeom>
        </p:spPr>
      </p:pic>
      <p:pic>
        <p:nvPicPr>
          <p:cNvPr id="4" name="Picture 3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6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5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1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32274271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20323" r="2291" b="454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175" cmpd="sng">
            <a:solidFill>
              <a:srgbClr val="FFFFFF"/>
            </a:solidFill>
          </a:ln>
        </p:spPr>
      </p:pic>
      <p:pic>
        <p:nvPicPr>
          <p:cNvPr id="4" name="Picture 3" descr="mas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75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208"/>
            <a:ext cx="8229600" cy="591633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9713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308"/>
            <a:ext cx="8229600" cy="32335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1541" y="215835"/>
            <a:ext cx="7812087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>
              <a:defRPr sz="1600" b="1" spc="300">
                <a:solidFill>
                  <a:srgbClr val="3838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533" y="4721099"/>
            <a:ext cx="333908" cy="214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E999648-ACD5-7545-B06E-01F5E62218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7253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Right Arc Photo - Out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38968" y="0"/>
            <a:ext cx="4905031" cy="5143500"/>
          </a:xfrm>
          <a:custGeom>
            <a:avLst/>
            <a:gdLst>
              <a:gd name="connsiteX0" fmla="*/ 0 w 4572000"/>
              <a:gd name="connsiteY0" fmla="*/ 0 h 6858000"/>
              <a:gd name="connsiteX1" fmla="*/ 4572000 w 4572000"/>
              <a:gd name="connsiteY1" fmla="*/ 0 h 6858000"/>
              <a:gd name="connsiteX2" fmla="*/ 4572000 w 4572000"/>
              <a:gd name="connsiteY2" fmla="*/ 6858000 h 6858000"/>
              <a:gd name="connsiteX3" fmla="*/ 0 w 4572000"/>
              <a:gd name="connsiteY3" fmla="*/ 6858000 h 6858000"/>
              <a:gd name="connsiteX4" fmla="*/ 0 w 4572000"/>
              <a:gd name="connsiteY4" fmla="*/ 0 h 6858000"/>
              <a:gd name="connsiteX0" fmla="*/ 334903 w 4906903"/>
              <a:gd name="connsiteY0" fmla="*/ 0 h 6858000"/>
              <a:gd name="connsiteX1" fmla="*/ 4906903 w 4906903"/>
              <a:gd name="connsiteY1" fmla="*/ 0 h 6858000"/>
              <a:gd name="connsiteX2" fmla="*/ 4906903 w 4906903"/>
              <a:gd name="connsiteY2" fmla="*/ 6858000 h 6858000"/>
              <a:gd name="connsiteX3" fmla="*/ 334903 w 4906903"/>
              <a:gd name="connsiteY3" fmla="*/ 6858000 h 6858000"/>
              <a:gd name="connsiteX4" fmla="*/ 334903 w 4906903"/>
              <a:gd name="connsiteY4" fmla="*/ 0 h 6858000"/>
              <a:gd name="connsiteX0" fmla="*/ 333031 w 4905031"/>
              <a:gd name="connsiteY0" fmla="*/ 0 h 6858000"/>
              <a:gd name="connsiteX1" fmla="*/ 4905031 w 4905031"/>
              <a:gd name="connsiteY1" fmla="*/ 0 h 6858000"/>
              <a:gd name="connsiteX2" fmla="*/ 4905031 w 4905031"/>
              <a:gd name="connsiteY2" fmla="*/ 6858000 h 6858000"/>
              <a:gd name="connsiteX3" fmla="*/ 333031 w 4905031"/>
              <a:gd name="connsiteY3" fmla="*/ 6858000 h 6858000"/>
              <a:gd name="connsiteX4" fmla="*/ 333031 w 4905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31" h="6858000">
                <a:moveTo>
                  <a:pt x="333031" y="0"/>
                </a:moveTo>
                <a:lnTo>
                  <a:pt x="4905031" y="0"/>
                </a:lnTo>
                <a:lnTo>
                  <a:pt x="4905031" y="6858000"/>
                </a:lnTo>
                <a:lnTo>
                  <a:pt x="333031" y="6858000"/>
                </a:lnTo>
                <a:cubicBezTo>
                  <a:pt x="341497" y="6824133"/>
                  <a:pt x="-420502" y="3412066"/>
                  <a:pt x="333031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14450"/>
            <a:ext cx="3657600" cy="262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sz="1500" cap="none" baseline="0" dirty="0"/>
            </a:lvl1pPr>
          </a:lstStyle>
          <a:p>
            <a:pPr lvl="0" algn="l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514600" y="4781550"/>
            <a:ext cx="3848100" cy="266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1350" cap="small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50351143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- Right Arc Photo - Out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38968" y="0"/>
            <a:ext cx="4905031" cy="5143500"/>
          </a:xfrm>
          <a:custGeom>
            <a:avLst/>
            <a:gdLst>
              <a:gd name="connsiteX0" fmla="*/ 0 w 4572000"/>
              <a:gd name="connsiteY0" fmla="*/ 0 h 6858000"/>
              <a:gd name="connsiteX1" fmla="*/ 4572000 w 4572000"/>
              <a:gd name="connsiteY1" fmla="*/ 0 h 6858000"/>
              <a:gd name="connsiteX2" fmla="*/ 4572000 w 4572000"/>
              <a:gd name="connsiteY2" fmla="*/ 6858000 h 6858000"/>
              <a:gd name="connsiteX3" fmla="*/ 0 w 4572000"/>
              <a:gd name="connsiteY3" fmla="*/ 6858000 h 6858000"/>
              <a:gd name="connsiteX4" fmla="*/ 0 w 4572000"/>
              <a:gd name="connsiteY4" fmla="*/ 0 h 6858000"/>
              <a:gd name="connsiteX0" fmla="*/ 334903 w 4906903"/>
              <a:gd name="connsiteY0" fmla="*/ 0 h 6858000"/>
              <a:gd name="connsiteX1" fmla="*/ 4906903 w 4906903"/>
              <a:gd name="connsiteY1" fmla="*/ 0 h 6858000"/>
              <a:gd name="connsiteX2" fmla="*/ 4906903 w 4906903"/>
              <a:gd name="connsiteY2" fmla="*/ 6858000 h 6858000"/>
              <a:gd name="connsiteX3" fmla="*/ 334903 w 4906903"/>
              <a:gd name="connsiteY3" fmla="*/ 6858000 h 6858000"/>
              <a:gd name="connsiteX4" fmla="*/ 334903 w 4906903"/>
              <a:gd name="connsiteY4" fmla="*/ 0 h 6858000"/>
              <a:gd name="connsiteX0" fmla="*/ 333031 w 4905031"/>
              <a:gd name="connsiteY0" fmla="*/ 0 h 6858000"/>
              <a:gd name="connsiteX1" fmla="*/ 4905031 w 4905031"/>
              <a:gd name="connsiteY1" fmla="*/ 0 h 6858000"/>
              <a:gd name="connsiteX2" fmla="*/ 4905031 w 4905031"/>
              <a:gd name="connsiteY2" fmla="*/ 6858000 h 6858000"/>
              <a:gd name="connsiteX3" fmla="*/ 333031 w 4905031"/>
              <a:gd name="connsiteY3" fmla="*/ 6858000 h 6858000"/>
              <a:gd name="connsiteX4" fmla="*/ 333031 w 4905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31" h="6858000">
                <a:moveTo>
                  <a:pt x="333031" y="0"/>
                </a:moveTo>
                <a:lnTo>
                  <a:pt x="4905031" y="0"/>
                </a:lnTo>
                <a:lnTo>
                  <a:pt x="4905031" y="6858000"/>
                </a:lnTo>
                <a:lnTo>
                  <a:pt x="333031" y="6858000"/>
                </a:lnTo>
                <a:cubicBezTo>
                  <a:pt x="341497" y="6824133"/>
                  <a:pt x="-420502" y="3412066"/>
                  <a:pt x="333031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00050"/>
            <a:ext cx="3962400" cy="12573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657350"/>
            <a:ext cx="3657600" cy="257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514600" y="4781550"/>
            <a:ext cx="3848100" cy="266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1350" cap="small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0" y="4446928"/>
            <a:ext cx="2422536" cy="18157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202" y="4778343"/>
            <a:ext cx="1582737" cy="26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36211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0"/>
            <a:ext cx="7469188" cy="234554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wrap="none" anchor="ctr"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Gotham Light"/>
              <a:ea typeface="ＭＳ Ｐゴシック" charset="0"/>
            </a:endParaRPr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838200" y="971550"/>
            <a:ext cx="7467600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63128"/>
            <a:ext cx="7467600" cy="765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722674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306"/>
            <a:ext cx="3858420" cy="300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1541" y="215835"/>
            <a:ext cx="7812087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>
              <a:defRPr sz="1600" b="1" spc="300">
                <a:solidFill>
                  <a:srgbClr val="3838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533" y="4721099"/>
            <a:ext cx="333908" cy="214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E999648-ACD5-7545-B06E-01F5E62218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829012" y="1093306"/>
            <a:ext cx="3858420" cy="300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17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533" y="4721099"/>
            <a:ext cx="333908" cy="214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E999648-ACD5-7545-B06E-01F5E62218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71541" y="215835"/>
            <a:ext cx="7812087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>
              <a:defRPr sz="1600" b="1" spc="300">
                <a:solidFill>
                  <a:srgbClr val="3838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887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533" y="4721099"/>
            <a:ext cx="333908" cy="214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E999648-ACD5-7545-B06E-01F5E62218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8200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533" y="4721099"/>
            <a:ext cx="333908" cy="214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E999648-ACD5-7545-B06E-01F5E62218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t_bknd_gray and arrow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6280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0"/>
            <a:ext cx="7469188" cy="234554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838200" y="971550"/>
            <a:ext cx="7467600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128"/>
            <a:ext cx="7467600" cy="765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833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0"/>
            <a:ext cx="7469188" cy="234554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838200" y="971550"/>
            <a:ext cx="7467600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128"/>
            <a:ext cx="7467600" cy="765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3609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0"/>
            <a:ext cx="7469188" cy="234554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838200" y="971550"/>
            <a:ext cx="7467600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63128"/>
            <a:ext cx="7467600" cy="765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323136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bknd_gray and arrow-01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237"/>
            <a:ext cx="8229600" cy="31773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9144001" cy="5743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85696" y="4831320"/>
            <a:ext cx="6353465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rrows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07" y="203267"/>
            <a:ext cx="371030" cy="492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2" y="4680032"/>
            <a:ext cx="1788870" cy="2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7" r:id="rId3"/>
    <p:sldLayoutId id="2147483654" r:id="rId4"/>
    <p:sldLayoutId id="2147483655" r:id="rId5"/>
    <p:sldLayoutId id="2147483666" r:id="rId6"/>
    <p:sldLayoutId id="2147483716" r:id="rId7"/>
    <p:sldLayoutId id="2147483720" r:id="rId8"/>
    <p:sldLayoutId id="2147483722" r:id="rId9"/>
    <p:sldLayoutId id="2147483725" r:id="rId10"/>
    <p:sldLayoutId id="2147483730" r:id="rId11"/>
    <p:sldLayoutId id="2147483733" r:id="rId12"/>
    <p:sldLayoutId id="2147483735" r:id="rId13"/>
    <p:sldLayoutId id="2147483742" r:id="rId14"/>
  </p:sldLayoutIdLst>
  <p:transition spd="slow">
    <p:fad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en-US" sz="1600" kern="120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n-US" sz="1400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en-US" sz="1200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en-US" sz="11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en-US" sz="110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3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1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77" r:id="rId3"/>
    <p:sldLayoutId id="2147483678" r:id="rId4"/>
    <p:sldLayoutId id="2147483680" r:id="rId5"/>
    <p:sldLayoutId id="2147483682" r:id="rId6"/>
    <p:sldLayoutId id="2147483683" r:id="rId7"/>
    <p:sldLayoutId id="2147483684" r:id="rId8"/>
    <p:sldLayoutId id="2147483690" r:id="rId9"/>
    <p:sldLayoutId id="2147483685" r:id="rId10"/>
    <p:sldLayoutId id="2147483708" r:id="rId11"/>
    <p:sldLayoutId id="2147483726" r:id="rId12"/>
    <p:sldLayoutId id="2147483727" r:id="rId13"/>
    <p:sldLayoutId id="214748372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8900" y="3049555"/>
            <a:ext cx="5425100" cy="1487332"/>
          </a:xfrm>
        </p:spPr>
        <p:txBody>
          <a:bodyPr anchor="t">
            <a:normAutofit fontScale="90000"/>
          </a:bodyPr>
          <a:lstStyle/>
          <a:p>
            <a:r>
              <a:rPr lang="en-US" sz="4000" spc="0" dirty="0"/>
              <a:t>New Zealand FAM</a:t>
            </a:r>
            <a:br>
              <a:rPr lang="en-US" sz="4000" dirty="0"/>
            </a:br>
            <a:r>
              <a:rPr lang="en-US" sz="4000" dirty="0"/>
              <a:t>Social Media Bootcamp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6016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A9C109-A2DD-4B45-94A2-34E2A0DB7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 dirty="0">
                <a:solidFill>
                  <a:schemeClr val="tx1"/>
                </a:solidFill>
              </a:rPr>
              <a:t>Travel is all about the experience of being some place special</a:t>
            </a:r>
          </a:p>
          <a:p>
            <a:endParaRPr lang="en-US" sz="5600" dirty="0">
              <a:solidFill>
                <a:schemeClr val="tx1"/>
              </a:solidFill>
            </a:endParaRPr>
          </a:p>
          <a:p>
            <a:pPr fontAlgn="ctr"/>
            <a:r>
              <a:rPr lang="en-US" sz="5600" dirty="0">
                <a:solidFill>
                  <a:schemeClr val="tx1"/>
                </a:solidFill>
              </a:rPr>
              <a:t>Tap           in the top left of the screen or swipe right from anywhere in Feed.</a:t>
            </a:r>
          </a:p>
          <a:p>
            <a:pPr marL="0" indent="0" fontAlgn="ctr">
              <a:buNone/>
            </a:pPr>
            <a:endParaRPr lang="en-US" sz="5600" dirty="0">
              <a:solidFill>
                <a:schemeClr val="tx1"/>
              </a:solidFill>
            </a:endParaRPr>
          </a:p>
          <a:p>
            <a:pPr fontAlgn="ctr"/>
            <a:r>
              <a:rPr lang="en-US" sz="5600" dirty="0">
                <a:solidFill>
                  <a:schemeClr val="tx1"/>
                </a:solidFill>
              </a:rPr>
              <a:t>The number of viewers appears at the top of the screen and comments appear at the bottom. </a:t>
            </a:r>
          </a:p>
          <a:p>
            <a:pPr marL="0" indent="0" fontAlgn="ctr">
              <a:buNone/>
            </a:pPr>
            <a:endParaRPr lang="en-US" sz="5600" dirty="0">
              <a:solidFill>
                <a:schemeClr val="tx1"/>
              </a:solidFill>
            </a:endParaRPr>
          </a:p>
          <a:p>
            <a:pPr marL="0" indent="0" fontAlgn="ctr">
              <a:buNone/>
            </a:pPr>
            <a:r>
              <a:rPr lang="en-US" sz="5600" dirty="0">
                <a:solidFill>
                  <a:schemeClr val="tx1"/>
                </a:solidFill>
              </a:rPr>
              <a:t>What to do on LIVE?</a:t>
            </a:r>
          </a:p>
          <a:p>
            <a:pPr marL="0" indent="0" fontAlgn="ctr">
              <a:buNone/>
            </a:pPr>
            <a:endParaRPr lang="en-US" sz="5600" dirty="0">
              <a:solidFill>
                <a:schemeClr val="tx1"/>
              </a:solidFill>
            </a:endParaRPr>
          </a:p>
          <a:p>
            <a:pPr lvl="1" fontAlgn="ctr"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1"/>
                </a:solidFill>
              </a:rPr>
              <a:t>Tell a Story – There are probably a ton of cool stories around the area your are traveling – bring one to your followers!</a:t>
            </a:r>
          </a:p>
          <a:p>
            <a:pPr lvl="1" fontAlgn="ctr">
              <a:buFont typeface="Wingdings" panose="05000000000000000000" pitchFamily="2" charset="2"/>
              <a:buChar char="Ø"/>
            </a:pPr>
            <a:endParaRPr lang="en-US" sz="5600" dirty="0">
              <a:solidFill>
                <a:schemeClr val="tx1"/>
              </a:solidFill>
            </a:endParaRPr>
          </a:p>
          <a:p>
            <a:pPr lvl="1" fontAlgn="ctr"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1"/>
                </a:solidFill>
              </a:rPr>
              <a:t>Interview other people -  Just find people who are having fun and get them to share details of their adventures – you’ll share, they’ll share – everyone wins! </a:t>
            </a:r>
          </a:p>
          <a:p>
            <a:pPr lvl="1" fontAlgn="ctr">
              <a:buFont typeface="Wingdings" panose="05000000000000000000" pitchFamily="2" charset="2"/>
              <a:buChar char="Ø"/>
            </a:pPr>
            <a:endParaRPr lang="en-US" sz="5600" dirty="0">
              <a:solidFill>
                <a:schemeClr val="tx1"/>
              </a:solidFill>
            </a:endParaRPr>
          </a:p>
          <a:p>
            <a:pPr lvl="1" fontAlgn="ctr"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1"/>
                </a:solidFill>
              </a:rPr>
              <a:t>Virtual Tours -  Whether you are at a resort or other locations it gives people a sense of the environment.  Do a 360 LIVE of the place you are in!  </a:t>
            </a:r>
          </a:p>
          <a:p>
            <a:pPr lvl="1" fontAlgn="ctr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0" indent="0" fontAlgn="ctr">
              <a:buNone/>
            </a:pPr>
            <a:endParaRPr lang="en-US" sz="4000" dirty="0"/>
          </a:p>
          <a:p>
            <a:pPr fontAlgn="ctr"/>
            <a:endParaRPr lang="en-US" sz="4000" dirty="0"/>
          </a:p>
          <a:p>
            <a:pPr marL="0" indent="0" fontAlgn="ctr">
              <a:buNone/>
            </a:pPr>
            <a:endParaRPr lang="en-US" sz="4000" dirty="0"/>
          </a:p>
          <a:p>
            <a:pPr fontAlgn="ctr"/>
            <a:endParaRPr lang="en-US" sz="4000" dirty="0"/>
          </a:p>
          <a:p>
            <a:pPr fontAlgn="ctr"/>
            <a:endParaRPr lang="en-US" sz="4000" dirty="0"/>
          </a:p>
          <a:p>
            <a:endParaRPr lang="en-US" sz="1900" dirty="0"/>
          </a:p>
          <a:p>
            <a:endParaRPr lang="en-US" sz="1900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FF716C-E79D-496A-A0A1-A6A53FAE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pc="0" dirty="0"/>
              <a:t>Importance of Instagram &amp; Facebook Live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C7A72-00CC-487F-BDAD-3F1D4CE96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F40E23-90BD-47AC-A2D2-1B78E19A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27" y="1258530"/>
            <a:ext cx="310151" cy="25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011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006825" y="215835"/>
            <a:ext cx="7771213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spc="300">
                <a:solidFill>
                  <a:srgbClr val="383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0" dirty="0"/>
              <a:t>TLN Social Media Resources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928" y="852542"/>
            <a:ext cx="464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Studio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Share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77277-8598-4AB2-B8A9-AFC98230C06E}"/>
              </a:ext>
            </a:extLst>
          </p:cNvPr>
          <p:cNvSpPr txBox="1"/>
          <p:nvPr/>
        </p:nvSpPr>
        <p:spPr>
          <a:xfrm>
            <a:off x="4972981" y="415792"/>
            <a:ext cx="339535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Type in the questions box – Yes or No, you have a published profile on Agent Universe.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980E7-2643-4CA4-92F7-3E60BF2B3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90"/>
            <a:ext cx="9144000" cy="13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0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006825" y="215835"/>
            <a:ext cx="7771213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spc="300">
                <a:solidFill>
                  <a:srgbClr val="383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0" dirty="0"/>
              <a:t>New Zealand Cultural Considerations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5A78E-5B5C-45A6-B300-E2F65A73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22" y="895350"/>
            <a:ext cx="3524250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57452-F0BD-430A-A50B-219E8E0BB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88" y="152400"/>
            <a:ext cx="3524250" cy="4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006825" y="215835"/>
            <a:ext cx="7771213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spc="300">
                <a:solidFill>
                  <a:srgbClr val="383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0" dirty="0"/>
              <a:t>In Summary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40188-0775-4129-90EF-6A09D722AD47}"/>
              </a:ext>
            </a:extLst>
          </p:cNvPr>
          <p:cNvSpPr txBox="1"/>
          <p:nvPr/>
        </p:nvSpPr>
        <p:spPr>
          <a:xfrm>
            <a:off x="748928" y="852542"/>
            <a:ext cx="46460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- Be prepared to maximize your social media reach and impact as it relates to selling New Zealand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Media Guide &amp; Recording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Country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Any 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553789-036C-4A9D-BE9D-606C4F6AF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73" y="1688089"/>
            <a:ext cx="4254914" cy="25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006825" y="215835"/>
            <a:ext cx="7771213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spc="300">
                <a:solidFill>
                  <a:srgbClr val="383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0" dirty="0"/>
              <a:t>Agenda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928" y="852542"/>
            <a:ext cx="4163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Social Media Before, During &amp; After FAM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Tag Places and Things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Hashtags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Instagram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TLN Social Studio &amp;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Social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Zealand Cultural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Social Media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F882A-447E-4057-AFC5-7FA4A2A4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733" y="824783"/>
            <a:ext cx="2105025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D282B-448F-4242-A851-42CD53315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733" y="1818133"/>
            <a:ext cx="21050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006825" y="215835"/>
            <a:ext cx="7771213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spc="300">
                <a:solidFill>
                  <a:srgbClr val="383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0" dirty="0"/>
              <a:t>TLN Digital Marketing Team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928" y="852542"/>
            <a:ext cx="416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Sara </a:t>
            </a:r>
            <a:r>
              <a:rPr lang="en-US" dirty="0" err="1"/>
              <a:t>Lanto</a:t>
            </a:r>
            <a:r>
              <a:rPr lang="en-US" dirty="0"/>
              <a:t>, Director of Digital Marketing and the resident social media guru.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Lisa Alitz, Marketing Specialist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A005B58-0DC0-4998-823B-7E3823DAD01E}"/>
              </a:ext>
            </a:extLst>
          </p:cNvPr>
          <p:cNvSpPr/>
          <p:nvPr/>
        </p:nvSpPr>
        <p:spPr>
          <a:xfrm rot="10800000">
            <a:off x="6139545" y="852541"/>
            <a:ext cx="640080" cy="150267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006825" y="215835"/>
            <a:ext cx="7771213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spc="300">
                <a:solidFill>
                  <a:srgbClr val="383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0" dirty="0"/>
              <a:t>Social Media Timeline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668" y="891731"/>
            <a:ext cx="44239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Before, During &amp; After the FAM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Before</a:t>
            </a:r>
            <a:r>
              <a:rPr lang="en-US" dirty="0"/>
              <a:t> – tell your clients you are going, create excitement and have them follow you.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During</a:t>
            </a:r>
            <a:r>
              <a:rPr lang="en-US" dirty="0"/>
              <a:t> – Post experiences, suggestions and tips.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After</a:t>
            </a:r>
            <a:r>
              <a:rPr lang="en-US" dirty="0"/>
              <a:t> – Facebook live, schedule it before you go and then talk about your trip!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102A2-8E40-4C4B-98D8-B54480F09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904" y="215835"/>
            <a:ext cx="2446271" cy="43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006825" y="215835"/>
            <a:ext cx="7771213" cy="399914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spc="300">
                <a:solidFill>
                  <a:srgbClr val="383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0" dirty="0"/>
              <a:t>Social Media Tips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928" y="852542"/>
            <a:ext cx="4646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Content – Video &amp; Pictures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Top 4 B’s: </a:t>
            </a:r>
            <a:r>
              <a:rPr lang="en-US" dirty="0"/>
              <a:t>Be yourself, Be authentic, Be creative, Be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Tagging – Places &amp; Things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Hashtags  – What they are, how to use them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4FAC4-1E99-4444-90B2-C98CE58435A0}"/>
              </a:ext>
            </a:extLst>
          </p:cNvPr>
          <p:cNvSpPr txBox="1"/>
          <p:nvPr/>
        </p:nvSpPr>
        <p:spPr>
          <a:xfrm>
            <a:off x="6062151" y="681064"/>
            <a:ext cx="2846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ExploreNZSP</a:t>
            </a:r>
            <a:r>
              <a:rPr lang="en-US" dirty="0"/>
              <a:t> </a:t>
            </a:r>
          </a:p>
          <a:p>
            <a:r>
              <a:rPr lang="en-US" dirty="0"/>
              <a:t>#</a:t>
            </a:r>
            <a:r>
              <a:rPr lang="en-US" dirty="0" err="1"/>
              <a:t>MyNewZealandStory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KiaOraNZ</a:t>
            </a:r>
            <a:r>
              <a:rPr lang="en-US" dirty="0"/>
              <a:t> </a:t>
            </a:r>
          </a:p>
          <a:p>
            <a:r>
              <a:rPr lang="en-US" dirty="0"/>
              <a:t>#</a:t>
            </a:r>
            <a:r>
              <a:rPr lang="en-US" dirty="0" err="1"/>
              <a:t>NZMustDo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itravelbetter</a:t>
            </a:r>
            <a:endParaRPr lang="en-US" dirty="0"/>
          </a:p>
          <a:p>
            <a:r>
              <a:rPr lang="en-US" dirty="0"/>
              <a:t>#Travel2US </a:t>
            </a:r>
          </a:p>
        </p:txBody>
      </p:sp>
    </p:spTree>
    <p:extLst>
      <p:ext uri="{BB962C8B-B14F-4D97-AF65-F5344CB8AC3E}">
        <p14:creationId xmlns:p14="http://schemas.microsoft.com/office/powerpoint/2010/main" val="14537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82204E-E9FE-4E58-B72D-7D3B2A5AC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Choose 1-10 quality images to post on Instagram</a:t>
            </a:r>
          </a:p>
          <a:p>
            <a:r>
              <a:rPr lang="en-US" dirty="0">
                <a:solidFill>
                  <a:schemeClr val="tx1"/>
                </a:solidFill>
              </a:rPr>
              <a:t>Add filters or edit your photos if desired </a:t>
            </a:r>
          </a:p>
          <a:p>
            <a:r>
              <a:rPr lang="en-US" dirty="0">
                <a:solidFill>
                  <a:schemeClr val="tx1"/>
                </a:solidFill>
              </a:rPr>
              <a:t>Write a caption for your photo that explains the photo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Tell a story, include a call to action, use emojis 😄</a:t>
            </a:r>
          </a:p>
          <a:p>
            <a:r>
              <a:rPr lang="en-US" dirty="0">
                <a:solidFill>
                  <a:schemeClr val="tx1"/>
                </a:solidFill>
              </a:rPr>
              <a:t>Mention other brands accounts: @</a:t>
            </a:r>
            <a:r>
              <a:rPr lang="en-US" dirty="0" err="1">
                <a:solidFill>
                  <a:schemeClr val="tx1"/>
                </a:solidFill>
              </a:rPr>
              <a:t>purenewzealand</a:t>
            </a:r>
            <a:r>
              <a:rPr lang="en-US" dirty="0">
                <a:solidFill>
                  <a:schemeClr val="tx1"/>
                </a:solidFill>
              </a:rPr>
              <a:t> &amp; @</a:t>
            </a:r>
            <a:r>
              <a:rPr lang="en-US" dirty="0" err="1">
                <a:solidFill>
                  <a:schemeClr val="tx1"/>
                </a:solidFill>
              </a:rPr>
              <a:t>travelleaders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Add hashtags: #</a:t>
            </a:r>
            <a:r>
              <a:rPr lang="en-US" dirty="0" err="1">
                <a:solidFill>
                  <a:schemeClr val="tx1"/>
                </a:solidFill>
              </a:rPr>
              <a:t>mynewzealandstory</a:t>
            </a:r>
            <a:r>
              <a:rPr lang="en-US" dirty="0">
                <a:solidFill>
                  <a:schemeClr val="tx1"/>
                </a:solidFill>
              </a:rPr>
              <a:t> #</a:t>
            </a:r>
            <a:r>
              <a:rPr lang="en-US" dirty="0" err="1">
                <a:solidFill>
                  <a:schemeClr val="tx1"/>
                </a:solidFill>
              </a:rPr>
              <a:t>kiaoranz</a:t>
            </a:r>
            <a:r>
              <a:rPr lang="en-US" dirty="0">
                <a:solidFill>
                  <a:schemeClr val="tx1"/>
                </a:solidFill>
              </a:rPr>
              <a:t> #</a:t>
            </a:r>
            <a:r>
              <a:rPr lang="en-US" dirty="0" err="1">
                <a:solidFill>
                  <a:schemeClr val="tx1"/>
                </a:solidFill>
              </a:rPr>
              <a:t>nzmustdo</a:t>
            </a:r>
            <a:r>
              <a:rPr lang="en-US" dirty="0">
                <a:solidFill>
                  <a:schemeClr val="tx1"/>
                </a:solidFill>
              </a:rPr>
              <a:t> #</a:t>
            </a:r>
            <a:r>
              <a:rPr lang="en-US" dirty="0" err="1">
                <a:solidFill>
                  <a:schemeClr val="tx1"/>
                </a:solidFill>
              </a:rPr>
              <a:t>itravelbetter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Tag people in your photo</a:t>
            </a:r>
          </a:p>
          <a:p>
            <a:r>
              <a:rPr lang="en-US" dirty="0">
                <a:solidFill>
                  <a:schemeClr val="tx1"/>
                </a:solidFill>
              </a:rPr>
              <a:t>Add location</a:t>
            </a:r>
          </a:p>
          <a:p>
            <a:r>
              <a:rPr lang="en-US" dirty="0">
                <a:solidFill>
                  <a:schemeClr val="tx1"/>
                </a:solidFill>
              </a:rPr>
              <a:t>Share to Instagram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B87CF7-807A-4773-893A-29A2373F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pc="0" dirty="0"/>
              <a:t>How to Post on Instagram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C407A-6CDE-4355-9696-DD1BB0B56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7968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w to Post on Instagram">
            <a:hlinkClick r:id="" action="ppaction://media"/>
            <a:extLst>
              <a:ext uri="{FF2B5EF4-FFF2-40B4-BE49-F238E27FC236}">
                <a16:creationId xmlns:a16="http://schemas.microsoft.com/office/drawing/2014/main" id="{A2288050-168C-4621-9F0D-9FC03BCCF4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5650" y="615749"/>
            <a:ext cx="2339857" cy="415844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2EC545-DC16-4CE6-8723-DA8B328F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pc="0" dirty="0"/>
              <a:t>Example Post on Instagram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B2D0E-A0B6-423E-AE06-323CB7902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90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ABAB57-A3C6-4CDA-932B-0E9F1D08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Instagram Stories allows you to create media that appears at the top of your followers’ news feeds for 24 hours.</a:t>
            </a:r>
          </a:p>
          <a:p>
            <a:r>
              <a:rPr lang="en-US" dirty="0"/>
              <a:t>You can record live video or take photos with your smartphone.</a:t>
            </a:r>
          </a:p>
          <a:p>
            <a:r>
              <a:rPr lang="en-US" b="1" dirty="0"/>
              <a:t>Tap on the circled button at the top left of your Instagram screen</a:t>
            </a:r>
            <a:r>
              <a:rPr lang="en-US" dirty="0"/>
              <a:t>. </a:t>
            </a:r>
            <a:r>
              <a:rPr lang="en-US" b="1" dirty="0"/>
              <a:t>Hold &amp; click </a:t>
            </a:r>
            <a:r>
              <a:rPr lang="en-US" b="1" i="1" dirty="0"/>
              <a:t>Add to Your Story.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Add text or draw on your photos using the options on the top right of the screen.</a:t>
            </a:r>
          </a:p>
          <a:p>
            <a:r>
              <a:rPr lang="en-US" dirty="0"/>
              <a:t>Add locations and extra icons using the options on the top right of the screen. </a:t>
            </a:r>
          </a:p>
          <a:p>
            <a:r>
              <a:rPr lang="en-US" dirty="0"/>
              <a:t>Once you’re satisfied, </a:t>
            </a:r>
            <a:r>
              <a:rPr lang="en-US" b="1" dirty="0"/>
              <a:t>tap on the checkmark at the bottom to add the photo or video to your story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D83B9-866B-4969-BAA9-EFD70F8D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pc="0" dirty="0"/>
              <a:t>How to Post a Instagram 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0C78-B0BD-4FDC-BE69-D83F02895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64015-CF40-40B1-85D2-81F5FBB8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51" y="2117540"/>
            <a:ext cx="2717233" cy="11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442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658658-D8B5-447E-A3FF-B851A377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pc="0" dirty="0"/>
              <a:t>Example of a Instagram Story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43B11-2DCF-4668-B126-68509C1A2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999648-ACD5-7545-B06E-01F5E62218D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finalVideo (74)">
            <a:hlinkClick r:id="" action="ppaction://media"/>
            <a:extLst>
              <a:ext uri="{FF2B5EF4-FFF2-40B4-BE49-F238E27FC236}">
                <a16:creationId xmlns:a16="http://schemas.microsoft.com/office/drawing/2014/main" id="{595AE8EC-B397-41F5-A1CA-EB7B26FF56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4646" y="632156"/>
            <a:ext cx="2300748" cy="4088943"/>
          </a:xfrm>
        </p:spPr>
      </p:pic>
    </p:spTree>
    <p:extLst>
      <p:ext uri="{BB962C8B-B14F-4D97-AF65-F5344CB8AC3E}">
        <p14:creationId xmlns:p14="http://schemas.microsoft.com/office/powerpoint/2010/main" val="4284034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ravel Leaders Network">
      <a:dk1>
        <a:sysClr val="windowText" lastClr="000000"/>
      </a:dk1>
      <a:lt1>
        <a:sysClr val="window" lastClr="FFFFFF"/>
      </a:lt1>
      <a:dk2>
        <a:srgbClr val="4B4B4B"/>
      </a:dk2>
      <a:lt2>
        <a:srgbClr val="EEECE1"/>
      </a:lt2>
      <a:accent1>
        <a:srgbClr val="E7141C"/>
      </a:accent1>
      <a:accent2>
        <a:srgbClr val="EF6B1E"/>
      </a:accent2>
      <a:accent3>
        <a:srgbClr val="F69417"/>
      </a:accent3>
      <a:accent4>
        <a:srgbClr val="57B336"/>
      </a:accent4>
      <a:accent5>
        <a:srgbClr val="37BBEB"/>
      </a:accent5>
      <a:accent6>
        <a:srgbClr val="D30C1D"/>
      </a:accent6>
      <a:hlink>
        <a:srgbClr val="D1591E"/>
      </a:hlink>
      <a:folHlink>
        <a:srgbClr val="880E1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Travel Leaders Network">
      <a:dk1>
        <a:sysClr val="windowText" lastClr="000000"/>
      </a:dk1>
      <a:lt1>
        <a:sysClr val="window" lastClr="FFFFFF"/>
      </a:lt1>
      <a:dk2>
        <a:srgbClr val="4B4B4B"/>
      </a:dk2>
      <a:lt2>
        <a:srgbClr val="EEECE1"/>
      </a:lt2>
      <a:accent1>
        <a:srgbClr val="E7141C"/>
      </a:accent1>
      <a:accent2>
        <a:srgbClr val="EF6B1E"/>
      </a:accent2>
      <a:accent3>
        <a:srgbClr val="F69417"/>
      </a:accent3>
      <a:accent4>
        <a:srgbClr val="57B336"/>
      </a:accent4>
      <a:accent5>
        <a:srgbClr val="37BBEB"/>
      </a:accent5>
      <a:accent6>
        <a:srgbClr val="D30C1D"/>
      </a:accent6>
      <a:hlink>
        <a:srgbClr val="D1591E"/>
      </a:hlink>
      <a:folHlink>
        <a:srgbClr val="880E1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75036</TotalTime>
  <Words>391</Words>
  <Application>Microsoft Office PowerPoint</Application>
  <PresentationFormat>On-screen Show (16:9)</PresentationFormat>
  <Paragraphs>117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Calibri</vt:lpstr>
      <vt:lpstr>Century Gothic Bold</vt:lpstr>
      <vt:lpstr>Gotham Light</vt:lpstr>
      <vt:lpstr>Palatino</vt:lpstr>
      <vt:lpstr>Times New Roman</vt:lpstr>
      <vt:lpstr>Wingdings</vt:lpstr>
      <vt:lpstr>Office Theme</vt:lpstr>
      <vt:lpstr>Custom Design</vt:lpstr>
      <vt:lpstr>New Zealand FAM Social Media Bootcamp  </vt:lpstr>
      <vt:lpstr>PowerPoint Presentation</vt:lpstr>
      <vt:lpstr>PowerPoint Presentation</vt:lpstr>
      <vt:lpstr>PowerPoint Presentation</vt:lpstr>
      <vt:lpstr>PowerPoint Presentation</vt:lpstr>
      <vt:lpstr>How to Post on Instagram</vt:lpstr>
      <vt:lpstr>Example Post on Instagram</vt:lpstr>
      <vt:lpstr>How to Post a Instagram Story</vt:lpstr>
      <vt:lpstr>Example of a Instagram Story </vt:lpstr>
      <vt:lpstr>Importance of Instagram &amp; Facebook Live</vt:lpstr>
      <vt:lpstr>PowerPoint Presentation</vt:lpstr>
      <vt:lpstr>PowerPoint Presentation</vt:lpstr>
      <vt:lpstr>PowerPoint Presentation</vt:lpstr>
    </vt:vector>
  </TitlesOfParts>
  <Company>KB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Bogucki</dc:creator>
  <cp:lastModifiedBy>Jen Schak</cp:lastModifiedBy>
  <cp:revision>956</cp:revision>
  <cp:lastPrinted>2016-11-29T18:56:36Z</cp:lastPrinted>
  <dcterms:created xsi:type="dcterms:W3CDTF">2016-07-11T12:39:04Z</dcterms:created>
  <dcterms:modified xsi:type="dcterms:W3CDTF">2019-03-07T19:06:30Z</dcterms:modified>
</cp:coreProperties>
</file>